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87" r:id="rId2"/>
    <p:sldId id="285" r:id="rId3"/>
    <p:sldId id="286" r:id="rId4"/>
    <p:sldId id="258" r:id="rId5"/>
  </p:sldIdLst>
  <p:sldSz cx="9144000" cy="5143500" type="screen16x9"/>
  <p:notesSz cx="6858000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3FC2"/>
    <a:srgbClr val="AB9CE8"/>
    <a:srgbClr val="0C3FC3"/>
    <a:srgbClr val="29C5F6"/>
    <a:srgbClr val="11D1FD"/>
    <a:srgbClr val="113680"/>
    <a:srgbClr val="000000"/>
    <a:srgbClr val="2494E1"/>
    <a:srgbClr val="004982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-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ddels stil 2 -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ddels stil 2 -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ddels stil 2 -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ddels stil 2 -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46" autoAdjust="0"/>
    <p:restoredTop sz="95937" autoAdjust="0"/>
  </p:normalViewPr>
  <p:slideViewPr>
    <p:cSldViewPr showGuides="1">
      <p:cViewPr>
        <p:scale>
          <a:sx n="75" d="100"/>
          <a:sy n="75" d="100"/>
        </p:scale>
        <p:origin x="528" y="9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8B699-908E-40B3-BA1C-98D13F2409EB}" type="datetimeFigureOut">
              <a:rPr lang="nb-NO" smtClean="0"/>
              <a:t>02.10.2021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57ACD-19E9-41BE-91A8-072529677B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768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E89FEE-1297-4564-A13F-31CC61FC6B13}"/>
              </a:ext>
            </a:extLst>
          </p:cNvPr>
          <p:cNvSpPr/>
          <p:nvPr userDrawn="1"/>
        </p:nvSpPr>
        <p:spPr>
          <a:xfrm>
            <a:off x="0" y="4227934"/>
            <a:ext cx="1031749" cy="91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39138" y="2139702"/>
            <a:ext cx="6400800" cy="668759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rgbClr val="0C3FC2"/>
                </a:solidFill>
              </a:defRPr>
            </a:lvl1pPr>
          </a:lstStyle>
          <a:p>
            <a:r>
              <a:rPr lang="en-GB" noProof="0" dirty="0"/>
              <a:t>Click to add title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39138" y="2808461"/>
            <a:ext cx="6400800" cy="1059433"/>
          </a:xfrm>
        </p:spPr>
        <p:txBody>
          <a:bodyPr lIns="0">
            <a:normAutofit/>
          </a:bodyPr>
          <a:lstStyle>
            <a:lvl1pPr marL="0" indent="0" algn="l">
              <a:buNone/>
              <a:defRPr sz="2200" i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Click to add text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5366" y="777388"/>
            <a:ext cx="871296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35705" y="302781"/>
            <a:ext cx="1008112" cy="827014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1835696" y="327006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b="1" i="0" u="none" strike="noStrike" cap="none" spc="30" baseline="0" dirty="0">
                <a:solidFill>
                  <a:schemeClr val="tx2"/>
                </a:solidFill>
                <a:latin typeface="Archivo Narrow" panose="02000000000000000000" pitchFamily="2" charset="77"/>
                <a:ea typeface="Helvetica" charset="0"/>
                <a:cs typeface="Helvetica" charset="0"/>
                <a:sym typeface="Georgia"/>
              </a:rPr>
              <a:t>EMERGING TECHNOLOGIES </a:t>
            </a:r>
          </a:p>
          <a:p>
            <a:r>
              <a:rPr lang="en-GB" sz="1400" b="1" i="0" u="none" strike="noStrike" cap="none" spc="30" baseline="0" dirty="0">
                <a:solidFill>
                  <a:schemeClr val="tx2"/>
                </a:solidFill>
                <a:latin typeface="Archivo Narrow" panose="02000000000000000000" pitchFamily="2" charset="77"/>
                <a:ea typeface="Helvetica" charset="0"/>
                <a:cs typeface="Helvetica" charset="0"/>
                <a:sym typeface="Georgia"/>
              </a:rPr>
              <a:t>AND APPLICATIONS </a:t>
            </a:r>
          </a:p>
          <a:p>
            <a:r>
              <a:rPr lang="en-GB" sz="1400" b="1" i="0" u="none" strike="noStrike" cap="none" spc="30" baseline="0" dirty="0">
                <a:solidFill>
                  <a:schemeClr val="tx2"/>
                </a:solidFill>
                <a:latin typeface="Archivo Narrow" panose="02000000000000000000" pitchFamily="2" charset="77"/>
                <a:ea typeface="Helvetica" charset="0"/>
                <a:cs typeface="Helvetica" charset="0"/>
                <a:sym typeface="Georgia"/>
              </a:rPr>
              <a:t>FOR GREEN INFRASTRUCTURE</a:t>
            </a:r>
            <a:endParaRPr lang="en-US" sz="1200" b="1" i="0" spc="30" baseline="0" dirty="0">
              <a:solidFill>
                <a:schemeClr val="tx2"/>
              </a:solidFill>
              <a:latin typeface="Archivo Narrow" panose="02000000000000000000" pitchFamily="2" charset="77"/>
              <a:ea typeface="Helvetica" charset="0"/>
              <a:cs typeface="Helvetica" charset="0"/>
            </a:endParaRPr>
          </a:p>
        </p:txBody>
      </p:sp>
      <p:sp>
        <p:nvSpPr>
          <p:cNvPr id="8" name="Rektangel 7"/>
          <p:cNvSpPr/>
          <p:nvPr userDrawn="1"/>
        </p:nvSpPr>
        <p:spPr>
          <a:xfrm>
            <a:off x="239661" y="4359846"/>
            <a:ext cx="792088" cy="668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47" name="Picture 46" descr="Diagram, venn diagram&#10;&#10;Description automatically generated with medium confidence">
            <a:extLst>
              <a:ext uri="{FF2B5EF4-FFF2-40B4-BE49-F238E27FC236}">
                <a16:creationId xmlns:a16="http://schemas.microsoft.com/office/drawing/2014/main" id="{7B4EA164-4685-5243-8C0D-347B980B9A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63880"/>
          <a:stretch/>
        </p:blipFill>
        <p:spPr>
          <a:xfrm>
            <a:off x="-3737" y="4155926"/>
            <a:ext cx="9144000" cy="987574"/>
          </a:xfrm>
          <a:prstGeom prst="rect">
            <a:avLst/>
          </a:prstGeom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1620" userDrawn="1">
          <p15:clr>
            <a:srgbClr val="FBAE40"/>
          </p15:clr>
        </p15:guide>
        <p15:guide id="3" pos="38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punkt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121689" y="4696194"/>
            <a:ext cx="864096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1F4389C-DD82-4AFA-AA03-FD1596933681}" type="datetime1">
              <a:rPr lang="en-GB" noProof="0" smtClean="0"/>
              <a:t>02/10/2021</a:t>
            </a:fld>
            <a:endParaRPr lang="en-GB" noProof="0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929885" y="4696194"/>
            <a:ext cx="6149206" cy="273844"/>
          </a:xfrm>
          <a:prstGeom prst="rect">
            <a:avLst/>
          </a:prstGeom>
        </p:spPr>
        <p:txBody>
          <a:bodyPr/>
          <a:lstStyle>
            <a:lvl1pPr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 dirty="0"/>
              <a:t>Footer</a:t>
            </a:r>
          </a:p>
        </p:txBody>
      </p:sp>
      <p:sp>
        <p:nvSpPr>
          <p:cNvPr id="10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028383" y="4696194"/>
            <a:ext cx="658417" cy="273844"/>
          </a:xfrm>
          <a:prstGeom prst="rect">
            <a:avLst/>
          </a:prstGeom>
        </p:spPr>
        <p:txBody>
          <a:bodyPr/>
          <a:lstStyle>
            <a:lvl1pPr algn="r">
              <a:defRPr sz="10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3C48454-B44F-47E8-8EF6-1E7D8C3485C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4" name="Plassholder for tittel 1"/>
          <p:cNvSpPr>
            <a:spLocks noGrp="1"/>
          </p:cNvSpPr>
          <p:nvPr>
            <p:ph type="title"/>
          </p:nvPr>
        </p:nvSpPr>
        <p:spPr>
          <a:xfrm>
            <a:off x="395536" y="190005"/>
            <a:ext cx="8291264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15" name="Plassholder for tekst 2"/>
          <p:cNvSpPr>
            <a:spLocks noGrp="1"/>
          </p:cNvSpPr>
          <p:nvPr>
            <p:ph idx="1"/>
          </p:nvPr>
        </p:nvSpPr>
        <p:spPr>
          <a:xfrm>
            <a:off x="395536" y="1021483"/>
            <a:ext cx="8291264" cy="3240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 hasCustomPrompt="1"/>
          </p:nvPr>
        </p:nvSpPr>
        <p:spPr>
          <a:xfrm>
            <a:off x="619180" y="1197898"/>
            <a:ext cx="3703141" cy="3086100"/>
          </a:xfrm>
        </p:spPr>
        <p:txBody>
          <a:bodyPr/>
          <a:lstStyle>
            <a:lvl1pPr>
              <a:defRPr lang="nb-NO" sz="18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70000" indent="-285750">
              <a:buClr>
                <a:schemeClr val="bg2">
                  <a:lumMod val="25000"/>
                </a:schemeClr>
              </a:buClr>
              <a:buFontTx/>
              <a:buChar char="─"/>
              <a:defRPr lang="nb-NO" sz="1600" dirty="0" smtClean="0">
                <a:solidFill>
                  <a:schemeClr val="tx1"/>
                </a:solidFill>
                <a:latin typeface="+mn-lt"/>
              </a:defRPr>
            </a:lvl2pPr>
            <a:lvl3pPr marL="705150" indent="-342900"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  <a:defRPr sz="150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 marL="825750" indent="-285750">
              <a:buClr>
                <a:schemeClr val="bg2">
                  <a:lumMod val="25000"/>
                </a:schemeClr>
              </a:buClr>
              <a:buFontTx/>
              <a:buChar char="─"/>
              <a:defRPr sz="150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 noProof="0" dirty="0"/>
              <a:t>Click to add text</a:t>
            </a:r>
          </a:p>
          <a:p>
            <a:pPr lvl="2"/>
            <a:r>
              <a:rPr lang="en-GB" noProof="0" dirty="0"/>
              <a:t>Click to add text level 2</a:t>
            </a:r>
          </a:p>
          <a:p>
            <a:pPr lvl="2"/>
            <a:r>
              <a:rPr lang="en-GB" noProof="0" dirty="0"/>
              <a:t>Click to add text level 3</a:t>
            </a:r>
          </a:p>
        </p:txBody>
      </p:sp>
      <p:sp>
        <p:nvSpPr>
          <p:cNvPr id="13" name="Plassholder for innhold 2"/>
          <p:cNvSpPr>
            <a:spLocks noGrp="1"/>
          </p:cNvSpPr>
          <p:nvPr>
            <p:ph sz="half" idx="10" hasCustomPrompt="1"/>
          </p:nvPr>
        </p:nvSpPr>
        <p:spPr>
          <a:xfrm>
            <a:off x="4764911" y="1197898"/>
            <a:ext cx="3703141" cy="3086100"/>
          </a:xfrm>
        </p:spPr>
        <p:txBody>
          <a:bodyPr/>
          <a:lstStyle>
            <a:lvl1pPr>
              <a:defRPr lang="nb-NO" sz="18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70000" indent="-285750">
              <a:buClr>
                <a:schemeClr val="bg2">
                  <a:lumMod val="25000"/>
                </a:schemeClr>
              </a:buClr>
              <a:buFontTx/>
              <a:buChar char="─"/>
              <a:defRPr lang="nb-NO" sz="1600" dirty="0" smtClean="0">
                <a:solidFill>
                  <a:schemeClr val="tx1"/>
                </a:solidFill>
                <a:latin typeface="+mn-lt"/>
              </a:defRPr>
            </a:lvl2pPr>
            <a:lvl3pPr marL="648000" indent="-285750"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  <a:defRPr sz="150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 marL="825750" indent="-285750">
              <a:buClr>
                <a:schemeClr val="bg2">
                  <a:lumMod val="25000"/>
                </a:schemeClr>
              </a:buClr>
              <a:buFontTx/>
              <a:buChar char="─"/>
              <a:defRPr sz="150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 noProof="0" dirty="0"/>
              <a:t>Click to add text</a:t>
            </a:r>
          </a:p>
          <a:p>
            <a:pPr lvl="2"/>
            <a:r>
              <a:rPr lang="en-GB" noProof="0" dirty="0"/>
              <a:t>Click to add text level 2</a:t>
            </a:r>
          </a:p>
          <a:p>
            <a:pPr lvl="2"/>
            <a:r>
              <a:rPr lang="en-GB" noProof="0" dirty="0"/>
              <a:t>Click to add text level 3</a:t>
            </a:r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121689" y="4696194"/>
            <a:ext cx="864096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1F4389C-DD82-4AFA-AA03-FD1596933681}" type="datetime1">
              <a:rPr lang="en-GB" noProof="0" smtClean="0"/>
              <a:t>02/10/2021</a:t>
            </a:fld>
            <a:endParaRPr lang="en-GB" noProof="0" dirty="0"/>
          </a:p>
        </p:txBody>
      </p:sp>
      <p:sp>
        <p:nvSpPr>
          <p:cNvPr id="14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929885" y="4696194"/>
            <a:ext cx="6149206" cy="273844"/>
          </a:xfrm>
          <a:prstGeom prst="rect">
            <a:avLst/>
          </a:prstGeom>
        </p:spPr>
        <p:txBody>
          <a:bodyPr/>
          <a:lstStyle>
            <a:lvl1pPr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 dirty="0"/>
              <a:t>Footer</a:t>
            </a:r>
          </a:p>
        </p:txBody>
      </p:sp>
      <p:sp>
        <p:nvSpPr>
          <p:cNvPr id="15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028383" y="4696194"/>
            <a:ext cx="658417" cy="273844"/>
          </a:xfrm>
          <a:prstGeom prst="rect">
            <a:avLst/>
          </a:prstGeom>
        </p:spPr>
        <p:txBody>
          <a:bodyPr/>
          <a:lstStyle>
            <a:lvl1pPr algn="r">
              <a:defRPr sz="10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3C48454-B44F-47E8-8EF6-1E7D8C3485C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6" name="Plassholder for tittel 1"/>
          <p:cNvSpPr>
            <a:spLocks noGrp="1"/>
          </p:cNvSpPr>
          <p:nvPr>
            <p:ph type="title"/>
          </p:nvPr>
        </p:nvSpPr>
        <p:spPr>
          <a:xfrm>
            <a:off x="395536" y="190005"/>
            <a:ext cx="8291264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5681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1059583"/>
            <a:ext cx="8291264" cy="3168352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8" name="Plassholder for tittel 1"/>
          <p:cNvSpPr>
            <a:spLocks noGrp="1"/>
          </p:cNvSpPr>
          <p:nvPr>
            <p:ph type="title"/>
          </p:nvPr>
        </p:nvSpPr>
        <p:spPr>
          <a:xfrm>
            <a:off x="395536" y="190005"/>
            <a:ext cx="8291264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121689" y="4696194"/>
            <a:ext cx="864096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1F4389C-DD82-4AFA-AA03-FD1596933681}" type="datetime1">
              <a:rPr lang="en-GB" noProof="0" smtClean="0"/>
              <a:t>02/10/2021</a:t>
            </a:fld>
            <a:endParaRPr lang="en-GB" noProof="0" dirty="0"/>
          </a:p>
        </p:txBody>
      </p:sp>
      <p:sp>
        <p:nvSpPr>
          <p:cNvPr id="13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929885" y="4696194"/>
            <a:ext cx="6149206" cy="273844"/>
          </a:xfrm>
          <a:prstGeom prst="rect">
            <a:avLst/>
          </a:prstGeom>
        </p:spPr>
        <p:txBody>
          <a:bodyPr/>
          <a:lstStyle>
            <a:lvl1pPr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 dirty="0"/>
              <a:t>Footer</a:t>
            </a:r>
          </a:p>
        </p:txBody>
      </p:sp>
      <p:sp>
        <p:nvSpPr>
          <p:cNvPr id="14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028383" y="4696194"/>
            <a:ext cx="658417" cy="273844"/>
          </a:xfrm>
          <a:prstGeom prst="rect">
            <a:avLst/>
          </a:prstGeom>
        </p:spPr>
        <p:txBody>
          <a:bodyPr/>
          <a:lstStyle>
            <a:lvl1pPr algn="r">
              <a:defRPr sz="10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3C48454-B44F-47E8-8EF6-1E7D8C3485C6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abell 3"/>
          <p:cNvSpPr>
            <a:spLocks noGrp="1"/>
          </p:cNvSpPr>
          <p:nvPr>
            <p:ph type="tbl" sz="quarter" idx="10" hasCustomPrompt="1"/>
          </p:nvPr>
        </p:nvSpPr>
        <p:spPr>
          <a:xfrm>
            <a:off x="395536" y="1059583"/>
            <a:ext cx="8291264" cy="3168351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Table</a:t>
            </a:r>
          </a:p>
        </p:txBody>
      </p:sp>
      <p:sp>
        <p:nvSpPr>
          <p:cNvPr id="8" name="Plassholder for tittel 1"/>
          <p:cNvSpPr>
            <a:spLocks noGrp="1"/>
          </p:cNvSpPr>
          <p:nvPr>
            <p:ph type="title"/>
          </p:nvPr>
        </p:nvSpPr>
        <p:spPr>
          <a:xfrm>
            <a:off x="395536" y="190005"/>
            <a:ext cx="8291264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121689" y="4696194"/>
            <a:ext cx="864096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1F4389C-DD82-4AFA-AA03-FD1596933681}" type="datetime1">
              <a:rPr lang="en-GB" noProof="0" smtClean="0"/>
              <a:t>02/10/2021</a:t>
            </a:fld>
            <a:endParaRPr lang="en-GB" noProof="0" dirty="0"/>
          </a:p>
        </p:txBody>
      </p:sp>
      <p:sp>
        <p:nvSpPr>
          <p:cNvPr id="13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929885" y="4696194"/>
            <a:ext cx="6149206" cy="273844"/>
          </a:xfrm>
          <a:prstGeom prst="rect">
            <a:avLst/>
          </a:prstGeom>
        </p:spPr>
        <p:txBody>
          <a:bodyPr/>
          <a:lstStyle>
            <a:lvl1pPr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 dirty="0"/>
              <a:t>Footer</a:t>
            </a:r>
          </a:p>
        </p:txBody>
      </p:sp>
      <p:sp>
        <p:nvSpPr>
          <p:cNvPr id="14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028383" y="4696194"/>
            <a:ext cx="658417" cy="273844"/>
          </a:xfrm>
          <a:prstGeom prst="rect">
            <a:avLst/>
          </a:prstGeom>
        </p:spPr>
        <p:txBody>
          <a:bodyPr/>
          <a:lstStyle>
            <a:lvl1pPr algn="r">
              <a:defRPr sz="10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3C48454-B44F-47E8-8EF6-1E7D8C3485C6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2075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iagram 4"/>
          <p:cNvSpPr>
            <a:spLocks noGrp="1"/>
          </p:cNvSpPr>
          <p:nvPr>
            <p:ph type="chart" sz="quarter" idx="10"/>
          </p:nvPr>
        </p:nvSpPr>
        <p:spPr>
          <a:xfrm>
            <a:off x="395536" y="1059581"/>
            <a:ext cx="8291264" cy="3168353"/>
          </a:xfrm>
        </p:spPr>
        <p:txBody>
          <a:bodyPr/>
          <a:lstStyle/>
          <a:p>
            <a:r>
              <a:rPr lang="en-GB" noProof="0"/>
              <a:t>Click icon to add chart</a:t>
            </a:r>
            <a:endParaRPr lang="en-GB" noProof="0" dirty="0"/>
          </a:p>
        </p:txBody>
      </p:sp>
      <p:sp>
        <p:nvSpPr>
          <p:cNvPr id="8" name="Plassholder for tittel 1"/>
          <p:cNvSpPr>
            <a:spLocks noGrp="1"/>
          </p:cNvSpPr>
          <p:nvPr>
            <p:ph type="title"/>
          </p:nvPr>
        </p:nvSpPr>
        <p:spPr>
          <a:xfrm>
            <a:off x="395536" y="190005"/>
            <a:ext cx="8291264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121689" y="4696194"/>
            <a:ext cx="864096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1F4389C-DD82-4AFA-AA03-FD1596933681}" type="datetime1">
              <a:rPr lang="en-GB" noProof="0" smtClean="0"/>
              <a:t>02/10/2021</a:t>
            </a:fld>
            <a:endParaRPr lang="en-GB" noProof="0" dirty="0"/>
          </a:p>
        </p:txBody>
      </p:sp>
      <p:sp>
        <p:nvSpPr>
          <p:cNvPr id="13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929885" y="4696194"/>
            <a:ext cx="6149206" cy="273844"/>
          </a:xfrm>
          <a:prstGeom prst="rect">
            <a:avLst/>
          </a:prstGeom>
        </p:spPr>
        <p:txBody>
          <a:bodyPr/>
          <a:lstStyle>
            <a:lvl1pPr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 dirty="0"/>
              <a:t>Footer</a:t>
            </a:r>
          </a:p>
        </p:txBody>
      </p:sp>
      <p:sp>
        <p:nvSpPr>
          <p:cNvPr id="14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028383" y="4696194"/>
            <a:ext cx="658417" cy="273844"/>
          </a:xfrm>
          <a:prstGeom prst="rect">
            <a:avLst/>
          </a:prstGeom>
        </p:spPr>
        <p:txBody>
          <a:bodyPr/>
          <a:lstStyle>
            <a:lvl1pPr algn="r">
              <a:defRPr sz="10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3C48454-B44F-47E8-8EF6-1E7D8C3485C6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2858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/>
          <p:cNvSpPr>
            <a:spLocks noGrp="1"/>
          </p:cNvSpPr>
          <p:nvPr>
            <p:ph type="title" hasCustomPrompt="1"/>
          </p:nvPr>
        </p:nvSpPr>
        <p:spPr>
          <a:xfrm>
            <a:off x="621640" y="1241708"/>
            <a:ext cx="5534535" cy="1080120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C3FC2"/>
                </a:solidFill>
              </a:defRPr>
            </a:lvl1pPr>
          </a:lstStyle>
          <a:p>
            <a:r>
              <a:rPr lang="en-GB" noProof="0" dirty="0"/>
              <a:t>Click to add title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79512" y="771550"/>
            <a:ext cx="871296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21641" y="2368305"/>
            <a:ext cx="5534534" cy="547139"/>
          </a:xfrm>
        </p:spPr>
        <p:txBody>
          <a:bodyPr lIns="0">
            <a:normAutofit/>
          </a:bodyPr>
          <a:lstStyle>
            <a:lvl1pPr marL="0" indent="0" algn="l">
              <a:buNone/>
              <a:defRPr sz="2200" i="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Click to add text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D977E8-C590-4E74-B8C4-27EA1D95883D}"/>
              </a:ext>
            </a:extLst>
          </p:cNvPr>
          <p:cNvSpPr/>
          <p:nvPr userDrawn="1"/>
        </p:nvSpPr>
        <p:spPr>
          <a:xfrm>
            <a:off x="0" y="4227934"/>
            <a:ext cx="1031749" cy="91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Rektangel 7">
            <a:extLst>
              <a:ext uri="{FF2B5EF4-FFF2-40B4-BE49-F238E27FC236}">
                <a16:creationId xmlns:a16="http://schemas.microsoft.com/office/drawing/2014/main" id="{EB96F25F-88C3-4EAE-9FC6-AFAC59DF313E}"/>
              </a:ext>
            </a:extLst>
          </p:cNvPr>
          <p:cNvSpPr/>
          <p:nvPr userDrawn="1"/>
        </p:nvSpPr>
        <p:spPr>
          <a:xfrm>
            <a:off x="239661" y="4359846"/>
            <a:ext cx="792088" cy="668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Diagram, venn diagram&#10;&#10;Description automatically generated with medium confidence">
            <a:extLst>
              <a:ext uri="{FF2B5EF4-FFF2-40B4-BE49-F238E27FC236}">
                <a16:creationId xmlns:a16="http://schemas.microsoft.com/office/drawing/2014/main" id="{082B01D9-7F29-49C4-956E-AB2B54E11C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63880"/>
          <a:stretch/>
        </p:blipFill>
        <p:spPr>
          <a:xfrm>
            <a:off x="-3737" y="4155926"/>
            <a:ext cx="9144000" cy="98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9632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5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093AD24-9EE0-406B-9F6B-6AF4DEBBF7B7}"/>
              </a:ext>
            </a:extLst>
          </p:cNvPr>
          <p:cNvSpPr/>
          <p:nvPr userDrawn="1"/>
        </p:nvSpPr>
        <p:spPr>
          <a:xfrm>
            <a:off x="0" y="4227934"/>
            <a:ext cx="1031749" cy="91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8" name="Rektangel 7">
            <a:extLst>
              <a:ext uri="{FF2B5EF4-FFF2-40B4-BE49-F238E27FC236}">
                <a16:creationId xmlns:a16="http://schemas.microsoft.com/office/drawing/2014/main" id="{AD812BA4-E3DD-4F05-A7B6-B4492CDFFBFA}"/>
              </a:ext>
            </a:extLst>
          </p:cNvPr>
          <p:cNvSpPr/>
          <p:nvPr userDrawn="1"/>
        </p:nvSpPr>
        <p:spPr>
          <a:xfrm>
            <a:off x="239661" y="4359846"/>
            <a:ext cx="792088" cy="668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9" name="Picture 18" descr="Diagram, venn diagram&#10;&#10;Description automatically generated with medium confidence">
            <a:extLst>
              <a:ext uri="{FF2B5EF4-FFF2-40B4-BE49-F238E27FC236}">
                <a16:creationId xmlns:a16="http://schemas.microsoft.com/office/drawing/2014/main" id="{2022EDE5-A958-4C11-86F9-91EA93CC16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63880"/>
          <a:stretch/>
        </p:blipFill>
        <p:spPr>
          <a:xfrm>
            <a:off x="-3737" y="4155926"/>
            <a:ext cx="9144000" cy="987574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179512" y="771550"/>
            <a:ext cx="871296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ittel 1"/>
          <p:cNvSpPr>
            <a:spLocks noGrp="1"/>
          </p:cNvSpPr>
          <p:nvPr>
            <p:ph type="title" hasCustomPrompt="1"/>
          </p:nvPr>
        </p:nvSpPr>
        <p:spPr>
          <a:xfrm>
            <a:off x="1979712" y="1648142"/>
            <a:ext cx="5534535" cy="1606127"/>
          </a:xfrm>
        </p:spPr>
        <p:txBody>
          <a:bodyPr>
            <a:normAutofit/>
          </a:bodyPr>
          <a:lstStyle>
            <a:lvl1pPr algn="ctr">
              <a:lnSpc>
                <a:spcPct val="150000"/>
              </a:lnSpc>
              <a:defRPr sz="3600" baseline="0">
                <a:solidFill>
                  <a:srgbClr val="0C3FC2"/>
                </a:solidFill>
              </a:defRPr>
            </a:lvl1pPr>
          </a:lstStyle>
          <a:p>
            <a:r>
              <a:rPr lang="en-GB" noProof="0" dirty="0" err="1"/>
              <a:t>Cám</a:t>
            </a:r>
            <a:r>
              <a:rPr lang="en-GB" noProof="0" dirty="0"/>
              <a:t> </a:t>
            </a:r>
            <a:r>
              <a:rPr lang="en-GB" noProof="0" dirty="0" err="1"/>
              <a:t>ơn</a:t>
            </a:r>
            <a:r>
              <a:rPr lang="en-GB" noProof="0" dirty="0"/>
              <a:t>!</a:t>
            </a:r>
            <a:br>
              <a:rPr lang="en-GB" noProof="0" dirty="0"/>
            </a:br>
            <a:r>
              <a:rPr lang="en-GB" noProof="0" dirty="0"/>
              <a:t>Thank you!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870223" y="4829862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0" i="0" u="none" strike="noStrike" cap="none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https://cigos2021.sciencesconf.org/</a:t>
            </a:r>
            <a:endParaRPr lang="en-US" sz="1400" b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4725397-7453-4373-B61C-CB8C8BA116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35705" y="302781"/>
            <a:ext cx="1008112" cy="82701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8B94613-D793-4CBE-935B-2E23884EDFB6}"/>
              </a:ext>
            </a:extLst>
          </p:cNvPr>
          <p:cNvSpPr/>
          <p:nvPr userDrawn="1"/>
        </p:nvSpPr>
        <p:spPr>
          <a:xfrm>
            <a:off x="1835696" y="327006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b="1" i="0" u="none" strike="noStrike" cap="none" spc="30" baseline="0" dirty="0">
                <a:solidFill>
                  <a:schemeClr val="tx2"/>
                </a:solidFill>
                <a:latin typeface="Archivo Narrow" panose="02000000000000000000" pitchFamily="2" charset="77"/>
                <a:ea typeface="Helvetica" charset="0"/>
                <a:cs typeface="Helvetica" charset="0"/>
                <a:sym typeface="Georgia"/>
              </a:rPr>
              <a:t>EMERGING TECHNOLOGIES </a:t>
            </a:r>
          </a:p>
          <a:p>
            <a:r>
              <a:rPr lang="en-GB" sz="1400" b="1" i="0" u="none" strike="noStrike" cap="none" spc="30" baseline="0" dirty="0">
                <a:solidFill>
                  <a:schemeClr val="tx2"/>
                </a:solidFill>
                <a:latin typeface="Archivo Narrow" panose="02000000000000000000" pitchFamily="2" charset="77"/>
                <a:ea typeface="Helvetica" charset="0"/>
                <a:cs typeface="Helvetica" charset="0"/>
                <a:sym typeface="Georgia"/>
              </a:rPr>
              <a:t>AND APPLICATIONS </a:t>
            </a:r>
          </a:p>
          <a:p>
            <a:r>
              <a:rPr lang="en-GB" sz="1400" b="1" i="0" u="none" strike="noStrike" cap="none" spc="30" baseline="0" dirty="0">
                <a:solidFill>
                  <a:schemeClr val="tx2"/>
                </a:solidFill>
                <a:latin typeface="Archivo Narrow" panose="02000000000000000000" pitchFamily="2" charset="77"/>
                <a:ea typeface="Helvetica" charset="0"/>
                <a:cs typeface="Helvetica" charset="0"/>
                <a:sym typeface="Georgia"/>
              </a:rPr>
              <a:t>FOR GREEN INFRASTRUCTURE</a:t>
            </a:r>
            <a:endParaRPr lang="en-US" sz="1200" b="1" i="0" spc="30" baseline="0" dirty="0">
              <a:solidFill>
                <a:schemeClr val="tx2"/>
              </a:solidFill>
              <a:latin typeface="Archivo Narrow" panose="02000000000000000000" pitchFamily="2" charset="77"/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BAA91A-4FD3-451A-AB52-AB0F5500387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rcRect/>
          <a:stretch/>
        </p:blipFill>
        <p:spPr>
          <a:xfrm>
            <a:off x="83444" y="4473594"/>
            <a:ext cx="728461" cy="597600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95536" y="190005"/>
            <a:ext cx="8291264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95536" y="1021483"/>
            <a:ext cx="8291264" cy="3240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Click to add text level 2</a:t>
            </a:r>
          </a:p>
          <a:p>
            <a:pPr lvl="2"/>
            <a:r>
              <a:rPr lang="en-GB" noProof="0" dirty="0"/>
              <a:t>Click to add text level 3</a:t>
            </a:r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121689" y="4696194"/>
            <a:ext cx="864096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1F4389C-DD82-4AFA-AA03-FD1596933681}" type="datetime1">
              <a:rPr lang="en-GB" noProof="0" smtClean="0"/>
              <a:t>02/10/2021</a:t>
            </a:fld>
            <a:endParaRPr lang="en-GB" noProof="0" dirty="0"/>
          </a:p>
        </p:txBody>
      </p:sp>
      <p:sp>
        <p:nvSpPr>
          <p:cNvPr id="12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929885" y="4696194"/>
            <a:ext cx="6149206" cy="273844"/>
          </a:xfrm>
          <a:prstGeom prst="rect">
            <a:avLst/>
          </a:prstGeom>
        </p:spPr>
        <p:txBody>
          <a:bodyPr/>
          <a:lstStyle>
            <a:lvl1pPr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 dirty="0"/>
              <a:t>Footer</a:t>
            </a:r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028383" y="4696194"/>
            <a:ext cx="658417" cy="273844"/>
          </a:xfrm>
          <a:prstGeom prst="rect">
            <a:avLst/>
          </a:prstGeom>
        </p:spPr>
        <p:txBody>
          <a:bodyPr/>
          <a:lstStyle>
            <a:lvl1pPr algn="r">
              <a:defRPr sz="10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3C48454-B44F-47E8-8EF6-1E7D8C3485C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95536" y="941995"/>
            <a:ext cx="8291264" cy="360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6" r:id="rId3"/>
    <p:sldLayoutId id="2147483654" r:id="rId4"/>
    <p:sldLayoutId id="2147483661" r:id="rId5"/>
    <p:sldLayoutId id="2147483662" r:id="rId6"/>
    <p:sldLayoutId id="2147483664" r:id="rId7"/>
    <p:sldLayoutId id="2147483655" r:id="rId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C3FC2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bg2">
              <a:lumMod val="25000"/>
            </a:schemeClr>
          </a:solidFill>
          <a:latin typeface="+mn-lt"/>
          <a:ea typeface="+mn-ea"/>
          <a:cs typeface="Arial" pitchFamily="34" charset="0"/>
        </a:defRPr>
      </a:lvl1pPr>
      <a:lvl2pPr marL="8001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baseline="0">
          <a:solidFill>
            <a:schemeClr val="bg2">
              <a:lumMod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 baseline="0">
          <a:solidFill>
            <a:schemeClr val="bg2">
              <a:lumMod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738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7584" y="123478"/>
            <a:ext cx="7859216" cy="72008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4294967295"/>
          </p:nvPr>
        </p:nvSpPr>
        <p:spPr>
          <a:xfrm>
            <a:off x="827584" y="1059582"/>
            <a:ext cx="7859216" cy="345254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35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482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0E212-A504-47B8-87AD-E299E6916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25560093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ffice-tema">
  <a:themeElements>
    <a:clrScheme name="NGI Fargepalett">
      <a:dk1>
        <a:srgbClr val="75787B"/>
      </a:dk1>
      <a:lt1>
        <a:sysClr val="window" lastClr="FFFFFF"/>
      </a:lt1>
      <a:dk2>
        <a:srgbClr val="000000"/>
      </a:dk2>
      <a:lt2>
        <a:srgbClr val="D9D9D6"/>
      </a:lt2>
      <a:accent1>
        <a:srgbClr val="AB2328"/>
      </a:accent1>
      <a:accent2>
        <a:srgbClr val="DFC2C3"/>
      </a:accent2>
      <a:accent3>
        <a:srgbClr val="F39662"/>
      </a:accent3>
      <a:accent4>
        <a:srgbClr val="5EC8E5"/>
      </a:accent4>
      <a:accent5>
        <a:srgbClr val="6ECD9C"/>
      </a:accent5>
      <a:accent6>
        <a:srgbClr val="E1CC52"/>
      </a:accent6>
      <a:hlink>
        <a:srgbClr val="5EC8E5"/>
      </a:hlink>
      <a:folHlink>
        <a:srgbClr val="AB232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marL="285750" indent="-285750">
          <a:buFontTx/>
          <a:buBlip>
            <a:blip xmlns:r="http://schemas.openxmlformats.org/officeDocument/2006/relationships" r:embed="rId1"/>
          </a:buBlip>
          <a:defRPr sz="2200" noProof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SOE2018_template.potx" id="{D11F40D6-CCDE-4DD9-BC80-C172379F92F2}" vid="{EDBF145E-8181-4AC3-BCF2-5BE9E0FF3C8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1DB43501C3D47A0D1B650BFCE3F38" ma:contentTypeVersion="9" ma:contentTypeDescription="Create a new document." ma:contentTypeScope="" ma:versionID="3c5e47954f2e5ec01e17161624f314ce">
  <xsd:schema xmlns:xsd="http://www.w3.org/2001/XMLSchema" xmlns:xs="http://www.w3.org/2001/XMLSchema" xmlns:p="http://schemas.microsoft.com/office/2006/metadata/properties" xmlns:ns2="7a066ee9-7d43-42d8-9d6a-9d3422c84e11" targetNamespace="http://schemas.microsoft.com/office/2006/metadata/properties" ma:root="true" ma:fieldsID="cbad16f42c338bf623e801498b9f9079" ns2:_="">
    <xsd:import namespace="7a066ee9-7d43-42d8-9d6a-9d3422c84e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066ee9-7d43-42d8-9d6a-9d3422c84e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B496B8-1AD5-47E9-9AFE-898302E476A0}"/>
</file>

<file path=customXml/itemProps2.xml><?xml version="1.0" encoding="utf-8"?>
<ds:datastoreItem xmlns:ds="http://schemas.openxmlformats.org/officeDocument/2006/customXml" ds:itemID="{51703738-1971-4108-AAED-AD5116186FC0}"/>
</file>

<file path=customXml/itemProps3.xml><?xml version="1.0" encoding="utf-8"?>
<ds:datastoreItem xmlns:ds="http://schemas.openxmlformats.org/officeDocument/2006/customXml" ds:itemID="{61021658-3C32-4B57-8AB4-9624413DC134}"/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Archivo Narrow</vt:lpstr>
      <vt:lpstr>Arial</vt:lpstr>
      <vt:lpstr>Calibri</vt:lpstr>
      <vt:lpstr>Georgia</vt:lpstr>
      <vt:lpstr>Helvetica</vt:lpstr>
      <vt:lpstr>Office-tema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Dang Huong Vy Phan</dc:creator>
  <cp:lastModifiedBy>Khoa.D.V.Huynh</cp:lastModifiedBy>
  <cp:revision>7</cp:revision>
  <cp:lastPrinted>2014-12-08T10:13:15Z</cp:lastPrinted>
  <dcterms:created xsi:type="dcterms:W3CDTF">2021-10-02T19:55:05Z</dcterms:created>
  <dcterms:modified xsi:type="dcterms:W3CDTF">2021-10-02T21:38:00Z</dcterms:modified>
  <cp:contentStatus>Revisjon mal: 2018-02-08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0x01010001C1DB43501C3D47A0D1B650BFCE3F38</vt:lpwstr>
  </property>
</Properties>
</file>